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4" r:id="rId2"/>
    <p:sldId id="256" r:id="rId3"/>
    <p:sldId id="257" r:id="rId4"/>
    <p:sldId id="269" r:id="rId5"/>
    <p:sldId id="265" r:id="rId6"/>
    <p:sldId id="262" r:id="rId7"/>
    <p:sldId id="261" r:id="rId8"/>
    <p:sldId id="345" r:id="rId9"/>
    <p:sldId id="263" r:id="rId10"/>
    <p:sldId id="264" r:id="rId11"/>
    <p:sldId id="266" r:id="rId12"/>
    <p:sldId id="271" r:id="rId13"/>
    <p:sldId id="288" r:id="rId14"/>
    <p:sldId id="325" r:id="rId15"/>
    <p:sldId id="326" r:id="rId16"/>
    <p:sldId id="275" r:id="rId17"/>
    <p:sldId id="278" r:id="rId18"/>
    <p:sldId id="282" r:id="rId19"/>
    <p:sldId id="286" r:id="rId20"/>
    <p:sldId id="298" r:id="rId21"/>
    <p:sldId id="294" r:id="rId22"/>
    <p:sldId id="295" r:id="rId23"/>
    <p:sldId id="300" r:id="rId24"/>
    <p:sldId id="301" r:id="rId25"/>
    <p:sldId id="303" r:id="rId26"/>
    <p:sldId id="304" r:id="rId27"/>
    <p:sldId id="311" r:id="rId28"/>
    <p:sldId id="315" r:id="rId29"/>
    <p:sldId id="319" r:id="rId30"/>
    <p:sldId id="320" r:id="rId31"/>
    <p:sldId id="323" r:id="rId32"/>
    <p:sldId id="316" r:id="rId33"/>
    <p:sldId id="318" r:id="rId34"/>
    <p:sldId id="331" r:id="rId35"/>
    <p:sldId id="332" r:id="rId36"/>
    <p:sldId id="333" r:id="rId37"/>
    <p:sldId id="335" r:id="rId38"/>
    <p:sldId id="336" r:id="rId39"/>
    <p:sldId id="338" r:id="rId40"/>
    <p:sldId id="337" r:id="rId41"/>
    <p:sldId id="339" r:id="rId42"/>
    <p:sldId id="340" r:id="rId43"/>
    <p:sldId id="346" r:id="rId44"/>
    <p:sldId id="341" r:id="rId45"/>
    <p:sldId id="324" r:id="rId46"/>
    <p:sldId id="347" r:id="rId47"/>
    <p:sldId id="342" r:id="rId48"/>
    <p:sldId id="343" r:id="rId4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29621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9226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37006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05238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8784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61636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48643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81946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0091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3489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16793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E76EF-EB6F-473D-A7D7-26EA125FFCAD}" type="datetimeFigureOut">
              <a:rPr lang="bg-BG" smtClean="0"/>
              <a:t>23.4.2024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095AB-C81E-46A3-9C1E-EDB39B2AD72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837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423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750" advTm="8000">
        <p15:prstTrans prst="drape"/>
        <p:sndAc>
          <p:endSnd/>
        </p:sndAc>
      </p:transition>
    </mc:Choice>
    <mc:Fallback>
      <p:transition spd="slow" advTm="8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расивая музык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4475" y="6007966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10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849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3000">
        <p15:prstTrans prst="curtains"/>
        <p:sndAc>
          <p:endSnd/>
        </p:sndAc>
      </p:transition>
    </mc:Choice>
    <mc:Fallback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68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20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59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2844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442" y="0"/>
            <a:ext cx="66635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788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46364" y="568037"/>
            <a:ext cx="6858000" cy="57219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7963" y="415636"/>
            <a:ext cx="6858000" cy="602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70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071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76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675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endSnd/>
        </p:sndAc>
      </p:transition>
    </mc:Choice>
    <mc:Fallback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9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40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rush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34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749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5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746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 invX="1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60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25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006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09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854" y="0"/>
            <a:ext cx="454958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72" y="0"/>
            <a:ext cx="4758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96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71" y="0"/>
            <a:ext cx="480389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764" y="0"/>
            <a:ext cx="4481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98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43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23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355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38" y="0"/>
            <a:ext cx="532530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634" y="0"/>
            <a:ext cx="5297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9461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fracture"/>
        <p:sndAc>
          <p:endSnd/>
        </p:sndAc>
      </p:transition>
    </mc:Choice>
    <mc:Fallback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324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prestige"/>
        <p:sndAc>
          <p:endSnd/>
        </p:sndAc>
      </p:transition>
    </mc:Choice>
    <mc:Fallback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255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3000">
        <p15:prstTrans prst="curtains"/>
        <p:sndAc>
          <p:endSnd/>
        </p:sndAc>
      </p:transition>
    </mc:Choice>
    <mc:Fallback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6"/>
          <a:stretch/>
        </p:blipFill>
        <p:spPr>
          <a:xfrm>
            <a:off x="229214" y="-1"/>
            <a:ext cx="6319566" cy="4477407"/>
          </a:xfrm>
          <a:prstGeom prst="rect">
            <a:avLst/>
          </a:prstGeom>
          <a:ln>
            <a:solidFill>
              <a:srgbClr val="66FFFF"/>
            </a:solidFill>
          </a:ln>
        </p:spPr>
      </p:pic>
      <p:pic>
        <p:nvPicPr>
          <p:cNvPr id="3" name="Picture 20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2938" y="2627586"/>
            <a:ext cx="6159062" cy="4230414"/>
          </a:xfrm>
          <a:prstGeom prst="rect">
            <a:avLst/>
          </a:prstGeom>
          <a:noFill/>
          <a:ln w="28575">
            <a:solidFill>
              <a:srgbClr val="003E9A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7472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69" y="76195"/>
            <a:ext cx="5842333" cy="4381751"/>
          </a:xfrm>
          <a:prstGeom prst="rect">
            <a:avLst/>
          </a:prstGeom>
          <a:noFill/>
          <a:ln w="28575">
            <a:solidFill>
              <a:srgbClr val="00FFFF"/>
            </a:solidFill>
            <a:miter lim="800000"/>
            <a:headEnd/>
            <a:tailEnd/>
          </a:ln>
        </p:spPr>
      </p:pic>
      <p:pic>
        <p:nvPicPr>
          <p:cNvPr id="3" name="Picture 2" descr="D:\pget\snimki\2012-2013\snimki-KTT-02.2013\Нова папка (2)\IMG001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787" y="1818290"/>
            <a:ext cx="6681218" cy="49148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681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allOver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86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48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 invX="1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391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13" y="0"/>
            <a:ext cx="51435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72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96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26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2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14:flash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44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 invX="1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0"/>
            <a:ext cx="7952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40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32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67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rush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0"/>
            <a:ext cx="88958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54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813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prestige"/>
        <p:sndAc>
          <p:endSnd/>
        </p:sndAc>
      </p:transition>
    </mc:Choice>
    <mc:Fallback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232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fracture"/>
        <p:sndAc>
          <p:endSnd/>
        </p:sndAc>
      </p:transition>
    </mc:Choice>
    <mc:Fallback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09"/>
            <a:ext cx="12192000" cy="677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050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000">
        <p15:prstTrans prst="wind"/>
        <p:sndAc>
          <p:endSnd/>
        </p:sndAc>
      </p:transition>
    </mc:Choice>
    <mc:Fallback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893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000">
        <p15:prstTrans prst="peelOff"/>
        <p:sndAc>
          <p:endSnd/>
        </p:sndAc>
      </p:transition>
    </mc:Choice>
    <mc:Fallback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6255"/>
            <a:ext cx="12191999" cy="702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66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48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  <p:sndAc>
          <p:endSnd/>
        </p:sndAc>
      </p:transition>
    </mc:Choice>
    <mc:Fallback xmlns="">
      <p:transition spd="slow" advTm="3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0</Words>
  <Application>Microsoft Office PowerPoint</Application>
  <PresentationFormat>Widescreen</PresentationFormat>
  <Paragraphs>0</Paragraphs>
  <Slides>48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30</cp:revision>
  <dcterms:created xsi:type="dcterms:W3CDTF">2019-04-23T09:09:53Z</dcterms:created>
  <dcterms:modified xsi:type="dcterms:W3CDTF">2024-04-23T06:20:58Z</dcterms:modified>
</cp:coreProperties>
</file>